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74" r:id="rId4"/>
    <p:sldId id="258" r:id="rId5"/>
    <p:sldId id="261" r:id="rId6"/>
    <p:sldId id="259" r:id="rId7"/>
    <p:sldId id="257" r:id="rId8"/>
    <p:sldId id="265" r:id="rId9"/>
    <p:sldId id="264" r:id="rId10"/>
    <p:sldId id="267" r:id="rId11"/>
    <p:sldId id="272" r:id="rId12"/>
    <p:sldId id="266" r:id="rId13"/>
    <p:sldId id="270" r:id="rId14"/>
    <p:sldId id="273" r:id="rId15"/>
    <p:sldId id="269" r:id="rId16"/>
    <p:sldId id="271" r:id="rId17"/>
    <p:sldId id="268" r:id="rId18"/>
  </p:sldIdLst>
  <p:sldSz cx="7199313" cy="10439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56" autoAdjust="0"/>
  </p:normalViewPr>
  <p:slideViewPr>
    <p:cSldViewPr snapToGrid="0">
      <p:cViewPr>
        <p:scale>
          <a:sx n="53" d="100"/>
          <a:sy n="53" d="100"/>
        </p:scale>
        <p:origin x="782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708486"/>
            <a:ext cx="6119416" cy="3634458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5483102"/>
            <a:ext cx="5399485" cy="2520438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DB0F-8D01-41D2-9907-6C038F1872DF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3E07-B193-4AD4-B286-80E6B3C0A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387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DB0F-8D01-41D2-9907-6C038F1872DF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3E07-B193-4AD4-B286-80E6B3C0A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02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555801"/>
            <a:ext cx="1552352" cy="884690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555801"/>
            <a:ext cx="4567064" cy="884690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DB0F-8D01-41D2-9907-6C038F1872DF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3E07-B193-4AD4-B286-80E6B3C0A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339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DB0F-8D01-41D2-9907-6C038F1872DF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3E07-B193-4AD4-B286-80E6B3C0A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965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2602603"/>
            <a:ext cx="6209407" cy="4342500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6986185"/>
            <a:ext cx="6209407" cy="2283618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DB0F-8D01-41D2-9907-6C038F1872DF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3E07-B193-4AD4-B286-80E6B3C0A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758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2779007"/>
            <a:ext cx="3059708" cy="66237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2779007"/>
            <a:ext cx="3059708" cy="66237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DB0F-8D01-41D2-9907-6C038F1872DF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3E07-B193-4AD4-B286-80E6B3C0A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539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555804"/>
            <a:ext cx="6209407" cy="201780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2559104"/>
            <a:ext cx="3045646" cy="125417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3813281"/>
            <a:ext cx="3045646" cy="56087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2559104"/>
            <a:ext cx="3060646" cy="125417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3813281"/>
            <a:ext cx="3060646" cy="56087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DB0F-8D01-41D2-9907-6C038F1872DF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3E07-B193-4AD4-B286-80E6B3C0A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535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DB0F-8D01-41D2-9907-6C038F1872DF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3E07-B193-4AD4-B286-80E6B3C0A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291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DB0F-8D01-41D2-9907-6C038F1872DF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3E07-B193-4AD4-B286-80E6B3C0A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36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695960"/>
            <a:ext cx="2321966" cy="243586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503083"/>
            <a:ext cx="3644652" cy="7418740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3131820"/>
            <a:ext cx="2321966" cy="5802084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DB0F-8D01-41D2-9907-6C038F1872DF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3E07-B193-4AD4-B286-80E6B3C0A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295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695960"/>
            <a:ext cx="2321966" cy="243586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503083"/>
            <a:ext cx="3644652" cy="7418740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3131820"/>
            <a:ext cx="2321966" cy="5802084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DB0F-8D01-41D2-9907-6C038F1872DF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3E07-B193-4AD4-B286-80E6B3C0A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44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555804"/>
            <a:ext cx="6209407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2779007"/>
            <a:ext cx="6209407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9675780"/>
            <a:ext cx="1619845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FDB0F-8D01-41D2-9907-6C038F1872DF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9675780"/>
            <a:ext cx="2429768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9675780"/>
            <a:ext cx="1619845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73E07-B193-4AD4-B286-80E6B3C0A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46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E64647-1F0A-4C24-8FBD-68805A8F4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13" cy="10439400"/>
          </a:xfrm>
          <a:prstGeom prst="rect">
            <a:avLst/>
          </a:prstGeom>
        </p:spPr>
      </p:pic>
      <p:sp>
        <p:nvSpPr>
          <p:cNvPr id="2" name="WordArt 2">
            <a:extLst>
              <a:ext uri="{FF2B5EF4-FFF2-40B4-BE49-F238E27FC236}">
                <a16:creationId xmlns:a16="http://schemas.microsoft.com/office/drawing/2014/main" id="{DC012E9B-7150-432C-A74B-46476F280C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0038" y="697697"/>
            <a:ext cx="6359236" cy="1317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Портфолио</a:t>
            </a:r>
          </a:p>
          <a:p>
            <a:pPr algn="ctr" rtl="0">
              <a:buNone/>
            </a:pPr>
            <a:r>
              <a:rPr lang="ru-RU" sz="3600" kern="10" spc="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воспитателя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FD56B69-5670-44A6-B074-4F863C267A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650" r="14638" b="24361"/>
          <a:stretch/>
        </p:blipFill>
        <p:spPr>
          <a:xfrm>
            <a:off x="1213917" y="3450400"/>
            <a:ext cx="4417955" cy="46786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A570DF-9A92-41C9-B694-D401F9BFB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2" y="2713019"/>
            <a:ext cx="5791033" cy="6316681"/>
          </a:xfrm>
          <a:prstGeom prst="rect">
            <a:avLst/>
          </a:prstGeom>
        </p:spPr>
      </p:pic>
      <p:sp>
        <p:nvSpPr>
          <p:cNvPr id="3" name="WordArt 3">
            <a:extLst>
              <a:ext uri="{FF2B5EF4-FFF2-40B4-BE49-F238E27FC236}">
                <a16:creationId xmlns:a16="http://schemas.microsoft.com/office/drawing/2014/main" id="{1B7683A6-7BA8-4FBC-A4F2-2F5D1E403F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27364" y="2186116"/>
            <a:ext cx="5846617" cy="8955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МКУ ДОД</a:t>
            </a:r>
          </a:p>
          <a:p>
            <a:pPr algn="ctr" rtl="0">
              <a:buNone/>
            </a:pPr>
            <a:r>
              <a:rPr lang="ru-RU" sz="3600" kern="10" spc="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д/с "Юный космонавт"</a:t>
            </a:r>
          </a:p>
        </p:txBody>
      </p:sp>
      <p:sp>
        <p:nvSpPr>
          <p:cNvPr id="6" name="WordArt 5">
            <a:extLst>
              <a:ext uri="{FF2B5EF4-FFF2-40B4-BE49-F238E27FC236}">
                <a16:creationId xmlns:a16="http://schemas.microsoft.com/office/drawing/2014/main" id="{477BFF10-D7CA-4DFD-AF72-BF83F81372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1057" y="8129080"/>
            <a:ext cx="6359235" cy="1317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err="1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Карабековой</a:t>
            </a:r>
            <a:r>
              <a:rPr lang="ru-RU" sz="3600" kern="10" spc="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 Туту</a:t>
            </a:r>
          </a:p>
          <a:p>
            <a:pPr algn="ctr" rtl="0">
              <a:buNone/>
            </a:pPr>
            <a:r>
              <a:rPr lang="ru-RU" sz="3600" kern="10" spc="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sz="3600" kern="10" spc="0" dirty="0" err="1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Абдулкадыровны</a:t>
            </a:r>
            <a:endParaRPr lang="ru-RU" sz="3600" kern="10" spc="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00CC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948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C5BE83-3067-44F0-875B-734890E72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13" cy="1043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38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E64647-1F0A-4C24-8FBD-68805A8F4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13" cy="10439400"/>
          </a:xfrm>
          <a:prstGeom prst="rect">
            <a:avLst/>
          </a:prstGeom>
        </p:spPr>
      </p:pic>
      <p:sp>
        <p:nvSpPr>
          <p:cNvPr id="4" name="WordArt 4">
            <a:extLst>
              <a:ext uri="{FF2B5EF4-FFF2-40B4-BE49-F238E27FC236}">
                <a16:creationId xmlns:a16="http://schemas.microsoft.com/office/drawing/2014/main" id="{5BAF6988-8150-4C69-910D-B54A2C7451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0773" y="1897937"/>
            <a:ext cx="6477766" cy="16818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Раздел 2.</a:t>
            </a:r>
          </a:p>
          <a:p>
            <a:pPr algn="ctr" rtl="0">
              <a:buNone/>
            </a:pPr>
            <a:r>
              <a:rPr lang="ru-RU" sz="3600" kern="10" spc="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Методическая </a:t>
            </a:r>
          </a:p>
          <a:p>
            <a:pPr algn="ctr" rtl="0">
              <a:buNone/>
            </a:pPr>
            <a:r>
              <a:rPr lang="ru-RU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копилка</a:t>
            </a:r>
            <a:endParaRPr lang="ru-RU" sz="3600" kern="10" spc="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00CC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B68031-4BA2-483C-97D4-DF6F1786B2BF}"/>
              </a:ext>
            </a:extLst>
          </p:cNvPr>
          <p:cNvSpPr txBox="1"/>
          <p:nvPr/>
        </p:nvSpPr>
        <p:spPr>
          <a:xfrm>
            <a:off x="879699" y="4084681"/>
            <a:ext cx="5958840" cy="3916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FF3300"/>
              </a:buClr>
              <a:buFont typeface="Wingdings"/>
              <a:buChar char=""/>
            </a:pPr>
            <a:r>
              <a:rPr lang="ru-RU" sz="18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Calibri"/>
                <a:cs typeface="Times New Roman"/>
              </a:rPr>
              <a:t>Конспекты занятий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FF3300"/>
              </a:buClr>
              <a:buFont typeface="Wingdings"/>
              <a:buChar char=""/>
            </a:pPr>
            <a:r>
              <a:rPr lang="ru-RU" sz="2800" b="1" dirty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Calibri"/>
                <a:cs typeface="Times New Roman"/>
              </a:rPr>
              <a:t> Сценарии праздников, развлечений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FF3300"/>
              </a:buClr>
              <a:buFont typeface="Wingdings"/>
              <a:buChar char=""/>
            </a:pPr>
            <a:r>
              <a:rPr lang="ru-RU" sz="2800" b="1" dirty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Calibri"/>
                <a:cs typeface="Times New Roman"/>
              </a:rPr>
              <a:t> Родительские собрания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FF3300"/>
              </a:buClr>
              <a:buFont typeface="Wingdings"/>
              <a:buChar char=""/>
            </a:pPr>
            <a:r>
              <a:rPr lang="ru-RU" sz="2800" b="1" dirty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Calibri"/>
                <a:cs typeface="Times New Roman"/>
              </a:rPr>
              <a:t> Публикации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FF3300"/>
              </a:buClr>
              <a:buFont typeface="Wingdings"/>
              <a:buChar char=""/>
            </a:pPr>
            <a:r>
              <a:rPr lang="ru-RU" sz="2800" b="1" dirty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Calibri"/>
                <a:cs typeface="Times New Roman"/>
              </a:rPr>
              <a:t>Рефераты, доклады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FF3300"/>
              </a:buClr>
              <a:buFont typeface="Wingdings"/>
              <a:buChar char=""/>
            </a:pPr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Фотогалерея </a:t>
            </a:r>
            <a:endParaRPr lang="ru-RU" sz="2800" b="1" dirty="0">
              <a:solidFill>
                <a:srgbClr val="002060"/>
              </a:solidFill>
              <a:effectLst/>
              <a:latin typeface="Monotype Corsiva" panose="03010101010201010101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2676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E64647-1F0A-4C24-8FBD-68805A8F4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13" cy="10439400"/>
          </a:xfrm>
          <a:prstGeom prst="rect">
            <a:avLst/>
          </a:prstGeom>
        </p:spPr>
      </p:pic>
      <p:sp>
        <p:nvSpPr>
          <p:cNvPr id="4" name="WordArt 4">
            <a:extLst>
              <a:ext uri="{FF2B5EF4-FFF2-40B4-BE49-F238E27FC236}">
                <a16:creationId xmlns:a16="http://schemas.microsoft.com/office/drawing/2014/main" id="{01A9D374-7D35-4334-8DA2-24A554109D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0517101">
            <a:off x="286259" y="3990171"/>
            <a:ext cx="6477766" cy="16818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Фотогалерея</a:t>
            </a:r>
            <a:endParaRPr lang="ru-RU" sz="3600" kern="10" spc="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00CC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201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E64647-1F0A-4C24-8FBD-68805A8F4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199313" cy="104394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91FC2DB-1F28-41DB-84D3-CC08B71ACC89}"/>
              </a:ext>
            </a:extLst>
          </p:cNvPr>
          <p:cNvSpPr/>
          <p:nvPr/>
        </p:nvSpPr>
        <p:spPr>
          <a:xfrm>
            <a:off x="1670289" y="3373695"/>
            <a:ext cx="3815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ru-RU" sz="1600" b="1" i="1" dirty="0">
                <a:solidFill>
                  <a:srgbClr val="000099"/>
                </a:solidFill>
                <a:latin typeface="Monotype Corsiva" panose="03010101010201010101" pitchFamily="66" charset="0"/>
              </a:rPr>
              <a:t>На свете есть много различных профессий,</a:t>
            </a:r>
          </a:p>
          <a:p>
            <a:pPr algn="ctr" eaLnBrk="1" hangingPunct="1">
              <a:buFontTx/>
              <a:buNone/>
              <a:defRPr/>
            </a:pPr>
            <a:r>
              <a:rPr lang="ru-RU" sz="1600" b="1" i="1" dirty="0">
                <a:solidFill>
                  <a:srgbClr val="000099"/>
                </a:solidFill>
                <a:latin typeface="Monotype Corsiva" panose="03010101010201010101" pitchFamily="66" charset="0"/>
              </a:rPr>
              <a:t>         И в каждой есть прелесть своя.</a:t>
            </a:r>
          </a:p>
          <a:p>
            <a:pPr algn="ctr" eaLnBrk="1" hangingPunct="1">
              <a:buFontTx/>
              <a:buNone/>
              <a:defRPr/>
            </a:pPr>
            <a:r>
              <a:rPr lang="ru-RU" sz="1600" b="1" i="1" dirty="0">
                <a:solidFill>
                  <a:srgbClr val="000099"/>
                </a:solidFill>
                <a:latin typeface="Monotype Corsiva" panose="03010101010201010101" pitchFamily="66" charset="0"/>
              </a:rPr>
              <a:t>        Но нет благородней, нужней и чудесней,</a:t>
            </a:r>
          </a:p>
          <a:p>
            <a:pPr algn="ctr" eaLnBrk="1" hangingPunct="1">
              <a:buFontTx/>
              <a:buNone/>
              <a:defRPr/>
            </a:pPr>
            <a:r>
              <a:rPr lang="ru-RU" sz="1600" b="1" i="1" dirty="0">
                <a:solidFill>
                  <a:srgbClr val="000099"/>
                </a:solidFill>
                <a:latin typeface="Monotype Corsiva" panose="03010101010201010101" pitchFamily="66" charset="0"/>
              </a:rPr>
              <a:t>        Чем та, кем работаю я!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63C2B5-B48B-42F1-9BF0-B0D773982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2" t="13529" r="9759" b="13721"/>
          <a:stretch/>
        </p:blipFill>
        <p:spPr>
          <a:xfrm rot="21202972">
            <a:off x="449687" y="305414"/>
            <a:ext cx="2776563" cy="3264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BEE762-1A66-43A5-8417-EC2633A63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069">
            <a:off x="4020539" y="236174"/>
            <a:ext cx="2534140" cy="3378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03404B-58C2-4DC3-9B12-C6BCBB6114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3"/>
          <a:stretch/>
        </p:blipFill>
        <p:spPr>
          <a:xfrm rot="21154581">
            <a:off x="195769" y="3785993"/>
            <a:ext cx="2234945" cy="3175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6514C84-8EC9-4FC4-B779-8FCC068BE0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5"/>
          <a:stretch/>
        </p:blipFill>
        <p:spPr>
          <a:xfrm rot="341769">
            <a:off x="4653088" y="4207623"/>
            <a:ext cx="2223845" cy="2969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8573F53-E597-464C-A570-D030165E955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8" t="15402" r="11153" b="30365"/>
          <a:stretch/>
        </p:blipFill>
        <p:spPr>
          <a:xfrm>
            <a:off x="2358372" y="4487482"/>
            <a:ext cx="2367206" cy="3816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3D0195D-ABEC-4B7E-9542-655A1C1EC44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2"/>
          <a:stretch/>
        </p:blipFill>
        <p:spPr>
          <a:xfrm rot="699199">
            <a:off x="467530" y="7024419"/>
            <a:ext cx="2208031" cy="3067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94074BA-C4A1-423C-B84C-2BD3CBABC7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5" t="17612" r="7492" b="15787"/>
          <a:stretch/>
        </p:blipFill>
        <p:spPr>
          <a:xfrm rot="21031080">
            <a:off x="4027031" y="7432016"/>
            <a:ext cx="2587853" cy="2656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6391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E64647-1F0A-4C24-8FBD-68805A8F4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13" cy="10439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36756A-DC00-4C00-8F7E-DD38F5A1C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2" t="14754" r="28132" b="11897"/>
          <a:stretch/>
        </p:blipFill>
        <p:spPr>
          <a:xfrm rot="21023475">
            <a:off x="411602" y="280286"/>
            <a:ext cx="1791060" cy="3238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65A38C-A7B3-4E48-A85D-3E9E42316B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5" r="1037" b="33602"/>
          <a:stretch/>
        </p:blipFill>
        <p:spPr>
          <a:xfrm rot="858054">
            <a:off x="2569893" y="776741"/>
            <a:ext cx="4242516" cy="2516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AE31E7D-D3E8-4B74-A812-AF120412CB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22"/>
          <a:stretch/>
        </p:blipFill>
        <p:spPr>
          <a:xfrm rot="21373364">
            <a:off x="3398826" y="6504064"/>
            <a:ext cx="2828455" cy="3984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72616A-D847-4E4D-8FFD-A47646CCA2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70" y="3172299"/>
            <a:ext cx="2462710" cy="4127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1A3EA1F-A0DF-49BC-A85A-BB7BAFA29E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0290">
            <a:off x="355259" y="3143869"/>
            <a:ext cx="4120833" cy="2206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0DF5E1D-9956-4BD0-BBC3-C885D23B8AB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4" r="21427"/>
          <a:stretch/>
        </p:blipFill>
        <p:spPr>
          <a:xfrm rot="20817993">
            <a:off x="403861" y="5726704"/>
            <a:ext cx="4005332" cy="2559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9158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E64647-1F0A-4C24-8FBD-68805A8F4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13" cy="1043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0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E64647-1F0A-4C24-8FBD-68805A8F4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13" cy="1043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61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E64647-1F0A-4C24-8FBD-68805A8F4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13" cy="1043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92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E64647-1F0A-4C24-8FBD-68805A8F4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13" cy="10439400"/>
          </a:xfrm>
          <a:prstGeom prst="rect">
            <a:avLst/>
          </a:prstGeom>
        </p:spPr>
      </p:pic>
      <p:sp>
        <p:nvSpPr>
          <p:cNvPr id="6" name="WordArt 4">
            <a:extLst>
              <a:ext uri="{FF2B5EF4-FFF2-40B4-BE49-F238E27FC236}">
                <a16:creationId xmlns:a16="http://schemas.microsoft.com/office/drawing/2014/main" id="{6F953F02-C99F-4C84-94C4-48734DADBD4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5727" y="1767308"/>
            <a:ext cx="6347858" cy="236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Раздел 1.</a:t>
            </a:r>
          </a:p>
          <a:p>
            <a:pPr algn="ctr" rtl="0">
              <a:buNone/>
            </a:pPr>
            <a:r>
              <a:rPr lang="ru-RU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Общие сведения </a:t>
            </a:r>
            <a:endParaRPr lang="ru-RU" sz="3600" kern="10" spc="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00CC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7" name="Поле 10">
            <a:extLst>
              <a:ext uri="{FF2B5EF4-FFF2-40B4-BE49-F238E27FC236}">
                <a16:creationId xmlns:a16="http://schemas.microsoft.com/office/drawing/2014/main" id="{5D322A2F-CA93-4DBC-AEA0-5B0F883E9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612" y="4505065"/>
            <a:ext cx="5558973" cy="236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>
                    <a:lumMod val="100000"/>
                    <a:lumOff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FF3300"/>
              </a:buClr>
              <a:buFont typeface="Wingdings"/>
              <a:buChar char=""/>
            </a:pPr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Визитная карточка</a:t>
            </a:r>
            <a:endParaRPr lang="ru-RU" sz="2800" b="1" dirty="0">
              <a:solidFill>
                <a:srgbClr val="002060"/>
              </a:solidFill>
              <a:effectLst/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Clr>
                <a:srgbClr val="FF3300"/>
              </a:buClr>
              <a:buFont typeface="Wingdings"/>
              <a:buChar char=""/>
            </a:pPr>
            <a:r>
              <a:rPr lang="ru-RU" sz="2800" b="1" dirty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Calibri"/>
                <a:cs typeface="Times New Roman"/>
              </a:rPr>
              <a:t>Документы</a:t>
            </a: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Clr>
                <a:srgbClr val="FF3300"/>
              </a:buClr>
              <a:buFont typeface="Wingdings"/>
              <a:buChar char=""/>
            </a:pPr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Дополнительная информация </a:t>
            </a:r>
            <a:endParaRPr lang="ru-RU" sz="2800" b="1" dirty="0">
              <a:solidFill>
                <a:srgbClr val="002060"/>
              </a:solidFill>
              <a:effectLst/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Clr>
                <a:srgbClr val="FF3300"/>
              </a:buClr>
              <a:buFont typeface="Wingdings"/>
              <a:buChar char=""/>
            </a:pPr>
            <a:r>
              <a:rPr lang="ru-RU" sz="2800" b="1" dirty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Calibri"/>
                <a:cs typeface="Times New Roman"/>
              </a:rPr>
              <a:t>Достижения</a:t>
            </a:r>
          </a:p>
        </p:txBody>
      </p:sp>
    </p:spTree>
    <p:extLst>
      <p:ext uri="{BB962C8B-B14F-4D97-AF65-F5344CB8AC3E}">
        <p14:creationId xmlns:p14="http://schemas.microsoft.com/office/powerpoint/2010/main" val="2899006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E64647-1F0A-4C24-8FBD-68805A8F4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13" cy="10439400"/>
          </a:xfrm>
          <a:prstGeom prst="rect">
            <a:avLst/>
          </a:prstGeom>
        </p:spPr>
      </p:pic>
      <p:sp>
        <p:nvSpPr>
          <p:cNvPr id="2" name="WordArt 2">
            <a:extLst>
              <a:ext uri="{FF2B5EF4-FFF2-40B4-BE49-F238E27FC236}">
                <a16:creationId xmlns:a16="http://schemas.microsoft.com/office/drawing/2014/main" id="{4E855BB0-82E1-48B0-86D0-DE9198E67B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06018" y="948747"/>
            <a:ext cx="5111750" cy="13176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Визитная карточка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AA5646-0507-4E5A-AD69-A658809E4295}"/>
              </a:ext>
            </a:extLst>
          </p:cNvPr>
          <p:cNvSpPr txBox="1"/>
          <p:nvPr/>
        </p:nvSpPr>
        <p:spPr>
          <a:xfrm>
            <a:off x="206848" y="3215119"/>
            <a:ext cx="67856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Ф.И.О.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dirty="0" err="1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Карабекова</a:t>
            </a:r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Туту </a:t>
            </a:r>
            <a:r>
              <a:rPr lang="ru-RU" sz="2800" b="1" dirty="0" err="1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Абдулкадыровна</a:t>
            </a:r>
            <a:endParaRPr lang="ru-RU" sz="2800" b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рождения:  </a:t>
            </a:r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27.08.1988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     </a:t>
            </a:r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Высшее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Специальность: </a:t>
            </a:r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Психолог. </a:t>
            </a:r>
          </a:p>
          <a:p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   Преподаватель психологии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Квалификация: </a:t>
            </a:r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Организация и содержание работы  логопеда в условиях реализации ФГОС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Занимаемая должность: </a:t>
            </a:r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Воспитатель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работы: </a:t>
            </a:r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МКУ ДОД д/с «Юный космонавт»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работы:  </a:t>
            </a:r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7 лет</a:t>
            </a:r>
          </a:p>
        </p:txBody>
      </p:sp>
    </p:spTree>
    <p:extLst>
      <p:ext uri="{BB962C8B-B14F-4D97-AF65-F5344CB8AC3E}">
        <p14:creationId xmlns:p14="http://schemas.microsoft.com/office/powerpoint/2010/main" val="1707721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E64647-1F0A-4C24-8FBD-68805A8F4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13" cy="10439400"/>
          </a:xfrm>
          <a:prstGeom prst="rect">
            <a:avLst/>
          </a:prstGeom>
        </p:spPr>
      </p:pic>
      <p:sp>
        <p:nvSpPr>
          <p:cNvPr id="2" name="WordArt 2">
            <a:extLst>
              <a:ext uri="{FF2B5EF4-FFF2-40B4-BE49-F238E27FC236}">
                <a16:creationId xmlns:a16="http://schemas.microsoft.com/office/drawing/2014/main" id="{33ABCC88-8B8C-4E78-8297-7CD775983A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3525" y="1196491"/>
            <a:ext cx="5372261" cy="9588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Копии документов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24BDFD-7541-42C1-87BF-DA08F5638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0432">
            <a:off x="443681" y="2541366"/>
            <a:ext cx="5029228" cy="3790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2382DF-26BB-4BA6-8B78-607A4C5E69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193">
            <a:off x="1034981" y="6600753"/>
            <a:ext cx="5474448" cy="3580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8861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E64647-1F0A-4C24-8FBD-68805A8F4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13" cy="10439400"/>
          </a:xfrm>
          <a:prstGeom prst="rect">
            <a:avLst/>
          </a:prstGeom>
        </p:spPr>
      </p:pic>
      <p:sp>
        <p:nvSpPr>
          <p:cNvPr id="2" name="WordArt 2">
            <a:extLst>
              <a:ext uri="{FF2B5EF4-FFF2-40B4-BE49-F238E27FC236}">
                <a16:creationId xmlns:a16="http://schemas.microsoft.com/office/drawing/2014/main" id="{A7CF21D6-145C-4B6D-97D4-2E9988AC0B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3183" y="923731"/>
            <a:ext cx="6354147" cy="10636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ЭССЕ:</a:t>
            </a:r>
          </a:p>
          <a:p>
            <a:pPr algn="ctr" rtl="0">
              <a:buNone/>
            </a:pPr>
            <a:r>
              <a:rPr lang="ru-RU" sz="3600" kern="10" spc="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"Я и моя профессия"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5F615F-ACDE-49A9-820C-2B9FA08554AD}"/>
              </a:ext>
            </a:extLst>
          </p:cNvPr>
          <p:cNvSpPr/>
          <p:nvPr/>
        </p:nvSpPr>
        <p:spPr>
          <a:xfrm>
            <a:off x="459904" y="2503243"/>
            <a:ext cx="627950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– это дом внимания, добра, света, где учатся жить. Воспитывая детей, я стараюсь научить их дружить друг с другом, сделать коллективом, где не было бы лишних, не особенных. 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Дети моей группы с удовольствием идут в детский сад, приветствуют друг друга радостными улыбками, объятиями, делятся «домашними» новостями, вместе играют, делают для себя все новые и новые открытия. Значит им здесь хорошо и уютно. И это меня радует.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Я считаю, что дети являются даром Божьим и ни с чем несравнимым сокровищем, которое дается не всем людям, поэтому я стараюсь относиться к ним с заботой и добротой.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 этом и стоит моя профессия.</a:t>
            </a:r>
            <a:b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– счастливый человек! Думать о детях, заботиться о них, любить их – самое прекрасное чувство, которое дано испытать не каждому. И этим я счастлива!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43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E64647-1F0A-4C24-8FBD-68805A8F4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13" cy="10439400"/>
          </a:xfrm>
          <a:prstGeom prst="rect">
            <a:avLst/>
          </a:prstGeom>
        </p:spPr>
      </p:pic>
      <p:sp>
        <p:nvSpPr>
          <p:cNvPr id="2" name="WordArt 2">
            <a:extLst>
              <a:ext uri="{FF2B5EF4-FFF2-40B4-BE49-F238E27FC236}">
                <a16:creationId xmlns:a16="http://schemas.microsoft.com/office/drawing/2014/main" id="{926C7C13-7299-4D18-A9E1-2D3EB3CA01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2468" y="1010912"/>
            <a:ext cx="3349107" cy="15643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Кредо: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F9E46E6B-EFE5-4BF3-8526-69A4C04F7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0343" y="2206964"/>
            <a:ext cx="591560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  <a:cs typeface="Arial" pitchFamily="34" charset="0"/>
              </a:rPr>
              <a:t>       «Я педагог, судьбе спасибо,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  <a:cs typeface="Arial" pitchFamily="34" charset="0"/>
              </a:rPr>
              <a:t>   Хочу сказать я от души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  <a:cs typeface="Arial" pitchFamily="34" charset="0"/>
              </a:rPr>
              <a:t>И выбор сделала не зря</a:t>
            </a:r>
            <a:b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  <a:cs typeface="Arial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  <a:cs typeface="Arial" pitchFamily="34" charset="0"/>
              </a:rPr>
              <a:t>            Горжусь профессией , друзья!».</a:t>
            </a:r>
            <a:endParaRPr lang="ru-RU" b="1" dirty="0">
              <a:latin typeface="Monotype Corsiva" panose="03010101010201010101" pitchFamily="66" charset="0"/>
              <a:cs typeface="Arial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AE1744-BDA6-4F0B-8DDB-C9D84EEC4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7588">
            <a:off x="2191776" y="4461343"/>
            <a:ext cx="4513317" cy="1355932"/>
          </a:xfrm>
          <a:prstGeom prst="rect">
            <a:avLst/>
          </a:prstGeom>
        </p:spPr>
      </p:pic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89A39B16-FF23-40D0-866A-B1D83C1D3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94" y="6229810"/>
            <a:ext cx="657052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«… как прошло детство, кто вел ребенка за руку в детские годы, что вошло в разум и сердце из окружающего мира – от этого в решающей степени зависит, каким человеком станет сегодняшний малыш»</a:t>
            </a:r>
            <a:r>
              <a:rPr lang="ru-RU" sz="28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</a:p>
          <a:p>
            <a:pPr algn="just"/>
            <a:r>
              <a:rPr lang="ru-RU" sz="28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                                             (Сухомлинский В.А)</a:t>
            </a:r>
          </a:p>
        </p:txBody>
      </p:sp>
    </p:spTree>
    <p:extLst>
      <p:ext uri="{BB962C8B-B14F-4D97-AF65-F5344CB8AC3E}">
        <p14:creationId xmlns:p14="http://schemas.microsoft.com/office/powerpoint/2010/main" val="312838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E64647-1F0A-4C24-8FBD-68805A8F4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199313" cy="11207586"/>
          </a:xfrm>
          <a:prstGeom prst="rect">
            <a:avLst/>
          </a:prstGeom>
        </p:spPr>
      </p:pic>
      <p:sp>
        <p:nvSpPr>
          <p:cNvPr id="4" name="WordArt 4">
            <a:extLst>
              <a:ext uri="{FF2B5EF4-FFF2-40B4-BE49-F238E27FC236}">
                <a16:creationId xmlns:a16="http://schemas.microsoft.com/office/drawing/2014/main" id="{D2978899-3100-4613-A1F6-D72714F45B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0517101">
            <a:off x="235527" y="3670733"/>
            <a:ext cx="6650182" cy="19819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Мои </a:t>
            </a:r>
          </a:p>
          <a:p>
            <a:pPr algn="ctr" rtl="0">
              <a:buNone/>
            </a:pPr>
            <a:r>
              <a:rPr lang="ru-RU" sz="3600" kern="10" spc="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достижения</a:t>
            </a:r>
          </a:p>
        </p:txBody>
      </p:sp>
    </p:spTree>
    <p:extLst>
      <p:ext uri="{BB962C8B-B14F-4D97-AF65-F5344CB8AC3E}">
        <p14:creationId xmlns:p14="http://schemas.microsoft.com/office/powerpoint/2010/main" val="3998369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A14D5F-3380-4AB4-BB75-5541B03DB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13" cy="1043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40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B663E1-F2AD-4E92-9EF0-B714FD84D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199313" cy="1043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988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</TotalTime>
  <Words>384</Words>
  <Application>Microsoft Office PowerPoint</Application>
  <PresentationFormat>Произвольный</PresentationFormat>
  <Paragraphs>51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Impact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Зухра Велиханова Мирзоева</dc:creator>
  <cp:lastModifiedBy>Зухра Велиханова Мирзоева</cp:lastModifiedBy>
  <cp:revision>24</cp:revision>
  <dcterms:created xsi:type="dcterms:W3CDTF">2021-03-11T11:33:28Z</dcterms:created>
  <dcterms:modified xsi:type="dcterms:W3CDTF">2021-03-12T07:11:22Z</dcterms:modified>
</cp:coreProperties>
</file>